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Maven Pro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Nunito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MavenPro-regular.fntdata"/><Relationship Id="rId16" Type="http://schemas.openxmlformats.org/officeDocument/2006/relationships/font" Target="fonts/Nuni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MavenPr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gif>
</file>

<file path=ppt/media/image4.gif>
</file>

<file path=ppt/media/image5.png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f0ef0c2f04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f0ef0c2f0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f0ef0c2f04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f0ef0c2f0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f0ef0c2f04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f0ef0c2f0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0ef0c2f04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0ef0c2f0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f0ef0c2f04_0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f0ef0c2f0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0ef0c2f04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f0ef0c2f0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f0ef0c2f04_0_7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f0ef0c2f0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9790671" y="4546233"/>
            <a:ext cx="2255229" cy="2310064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6724671" y="0"/>
            <a:ext cx="5085429" cy="5118802"/>
            <a:chOff x="5043503" y="0"/>
            <a:chExt cx="3814072" cy="3839101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1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1098667" y="2151751"/>
            <a:ext cx="5674000" cy="24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1098667" y="4795067"/>
            <a:ext cx="5674000" cy="9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51" name="Google Shape;51;p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3"/>
          <p:cNvSpPr txBox="1"/>
          <p:nvPr>
            <p:ph type="title"/>
          </p:nvPr>
        </p:nvSpPr>
        <p:spPr>
          <a:xfrm>
            <a:off x="1738400" y="798100"/>
            <a:ext cx="9374000" cy="1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3"/>
          <p:cNvSpPr txBox="1"/>
          <p:nvPr>
            <p:ph idx="1" type="body"/>
          </p:nvPr>
        </p:nvSpPr>
        <p:spPr>
          <a:xfrm>
            <a:off x="1738400" y="2653400"/>
            <a:ext cx="9374000" cy="3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3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4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58" name="Google Shape;58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4"/>
          <p:cNvSpPr txBox="1"/>
          <p:nvPr>
            <p:ph type="title"/>
          </p:nvPr>
        </p:nvSpPr>
        <p:spPr>
          <a:xfrm>
            <a:off x="1738400" y="798100"/>
            <a:ext cx="9374000" cy="1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idx="1" type="body"/>
          </p:nvPr>
        </p:nvSpPr>
        <p:spPr>
          <a:xfrm>
            <a:off x="1738400" y="2653400"/>
            <a:ext cx="4574000" cy="3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4"/>
          <p:cNvSpPr txBox="1"/>
          <p:nvPr>
            <p:ph idx="2" type="body"/>
          </p:nvPr>
        </p:nvSpPr>
        <p:spPr>
          <a:xfrm>
            <a:off x="6538200" y="2653400"/>
            <a:ext cx="4574000" cy="3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5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66" name="Google Shape;66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5"/>
          <p:cNvSpPr txBox="1"/>
          <p:nvPr>
            <p:ph type="title"/>
          </p:nvPr>
        </p:nvSpPr>
        <p:spPr>
          <a:xfrm>
            <a:off x="1738400" y="798100"/>
            <a:ext cx="9374000" cy="1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5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6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72" name="Google Shape;72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" name="Google Shape;74;p6"/>
          <p:cNvSpPr txBox="1"/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6"/>
          <p:cNvSpPr txBox="1"/>
          <p:nvPr>
            <p:ph idx="1" type="body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6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7"/>
          <p:cNvGrpSpPr/>
          <p:nvPr/>
        </p:nvGrpSpPr>
        <p:grpSpPr>
          <a:xfrm>
            <a:off x="9155619" y="1674"/>
            <a:ext cx="3023172" cy="3468988"/>
            <a:chOff x="6790514" y="1256"/>
            <a:chExt cx="2267379" cy="2601741"/>
          </a:xfrm>
        </p:grpSpPr>
        <p:grpSp>
          <p:nvGrpSpPr>
            <p:cNvPr id="79" name="Google Shape;79;p7"/>
            <p:cNvGrpSpPr/>
            <p:nvPr/>
          </p:nvGrpSpPr>
          <p:grpSpPr>
            <a:xfrm>
              <a:off x="7067535" y="1256"/>
              <a:ext cx="1990358" cy="1990303"/>
              <a:chOff x="7067535" y="1256"/>
              <a:chExt cx="1990358" cy="1990303"/>
            </a:xfrm>
          </p:grpSpPr>
          <p:sp>
            <p:nvSpPr>
              <p:cNvPr id="80" name="Google Shape;80;p7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7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3" name="Google Shape;83;p7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84" name="Google Shape;84;p7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7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7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" name="Google Shape;87;p7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88" name="Google Shape;88;p7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7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0" name="Google Shape;90;p7"/>
          <p:cNvSpPr txBox="1"/>
          <p:nvPr>
            <p:ph type="title"/>
          </p:nvPr>
        </p:nvSpPr>
        <p:spPr>
          <a:xfrm>
            <a:off x="1098667" y="1018133"/>
            <a:ext cx="7810400" cy="47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7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8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94" name="Google Shape;94;p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" name="Google Shape;96;p8"/>
          <p:cNvSpPr txBox="1"/>
          <p:nvPr>
            <p:ph type="title"/>
          </p:nvPr>
        </p:nvSpPr>
        <p:spPr>
          <a:xfrm>
            <a:off x="1738400" y="798100"/>
            <a:ext cx="4574000" cy="2653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8"/>
          <p:cNvSpPr txBox="1"/>
          <p:nvPr>
            <p:ph idx="1" type="subTitle"/>
          </p:nvPr>
        </p:nvSpPr>
        <p:spPr>
          <a:xfrm>
            <a:off x="1738400" y="3657604"/>
            <a:ext cx="4574000" cy="968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/>
        </p:txBody>
      </p:sp>
      <p:sp>
        <p:nvSpPr>
          <p:cNvPr id="98" name="Google Shape;98;p8"/>
          <p:cNvSpPr txBox="1"/>
          <p:nvPr>
            <p:ph idx="2" type="body"/>
          </p:nvPr>
        </p:nvSpPr>
        <p:spPr>
          <a:xfrm>
            <a:off x="6538267" y="881333"/>
            <a:ext cx="4574000" cy="5160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8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9"/>
          <p:cNvGrpSpPr/>
          <p:nvPr/>
        </p:nvGrpSpPr>
        <p:grpSpPr>
          <a:xfrm>
            <a:off x="951164" y="5129492"/>
            <a:ext cx="1100523" cy="1100523"/>
            <a:chOff x="348199" y="179450"/>
            <a:chExt cx="1116300" cy="1116300"/>
          </a:xfrm>
        </p:grpSpPr>
        <p:sp>
          <p:nvSpPr>
            <p:cNvPr id="102" name="Google Shape;102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" name="Google Shape;104;p9"/>
          <p:cNvSpPr txBox="1"/>
          <p:nvPr>
            <p:ph idx="1" type="body"/>
          </p:nvPr>
        </p:nvSpPr>
        <p:spPr>
          <a:xfrm>
            <a:off x="1738400" y="5518633"/>
            <a:ext cx="7790800" cy="7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5" name="Google Shape;105;p9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0"/>
          <p:cNvGrpSpPr/>
          <p:nvPr/>
        </p:nvGrpSpPr>
        <p:grpSpPr>
          <a:xfrm>
            <a:off x="69" y="5465600"/>
            <a:ext cx="12192049" cy="1392400"/>
            <a:chOff x="52" y="4099200"/>
            <a:chExt cx="9144036" cy="1044300"/>
          </a:xfrm>
        </p:grpSpPr>
        <p:grpSp>
          <p:nvGrpSpPr>
            <p:cNvPr id="108" name="Google Shape;108;p10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09" name="Google Shape;109;p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1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" name="Google Shape;113;p10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14" name="Google Shape;114;p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0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9" name="Google Shape;119;p10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20" name="Google Shape;120;p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1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p10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25" name="Google Shape;125;p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" name="Google Shape;128;p10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29" name="Google Shape;129;p10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10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10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0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10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4" name="Google Shape;134;p10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35" name="Google Shape;135;p1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10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10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10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9" name="Google Shape;139;p10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40" name="Google Shape;140;p10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10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10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3" name="Google Shape;143;p10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44" name="Google Shape;144;p10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1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10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10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10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10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50" name="Google Shape;150;p10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0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0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10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p10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55" name="Google Shape;155;p1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10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0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0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" name="Google Shape;159;p10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60" name="Google Shape;160;p10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10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10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Google Shape;163;p10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64" name="Google Shape;164;p10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1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10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169" name="Google Shape;169;p10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0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3" name="Google Shape;173;p10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174" name="Google Shape;174;p10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0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" name="Google Shape;179;p10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180" name="Google Shape;180;p10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0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0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0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Google Shape;184;p10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185" name="Google Shape;185;p1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0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0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" name="Google Shape;188;p10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189" name="Google Shape;189;p10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0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0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10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3" name="Google Shape;193;p10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194" name="Google Shape;194;p10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1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10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0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0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9" name="Google Shape;199;p10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00" name="Google Shape;200;p10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10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0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0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4" name="Google Shape;204;p10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05" name="Google Shape;205;p1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0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0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Google Shape;208;p10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09" name="Google Shape;209;p10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0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0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0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0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10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15" name="Google Shape;215;p1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0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0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0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10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20" name="Google Shape;220;p10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0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0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0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4" name="Google Shape;224;p10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25" name="Google Shape;225;p1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10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0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Google Shape;228;p10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29" name="Google Shape;229;p10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10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0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0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3" name="Google Shape;233;p10"/>
          <p:cNvSpPr txBox="1"/>
          <p:nvPr>
            <p:ph type="title"/>
          </p:nvPr>
        </p:nvSpPr>
        <p:spPr>
          <a:xfrm>
            <a:off x="1851500" y="1030300"/>
            <a:ext cx="8489200" cy="24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4" name="Google Shape;234;p10"/>
          <p:cNvSpPr txBox="1"/>
          <p:nvPr>
            <p:ph idx="1" type="body"/>
          </p:nvPr>
        </p:nvSpPr>
        <p:spPr>
          <a:xfrm>
            <a:off x="1851500" y="3616400"/>
            <a:ext cx="8489200" cy="14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5" name="Google Shape;235;p10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algn="r">
              <a:buClr>
                <a:schemeClr val="lt1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b="0" i="0" sz="13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buClr>
                <a:schemeClr val="dk2"/>
              </a:buClr>
              <a:buSzPts val="1200"/>
              <a:buFont typeface="Nunito"/>
              <a:buNone/>
              <a:defRPr b="0" i="0" sz="12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2"/>
          <p:cNvSpPr txBox="1"/>
          <p:nvPr>
            <p:ph type="ctrTitle"/>
          </p:nvPr>
        </p:nvSpPr>
        <p:spPr>
          <a:xfrm>
            <a:off x="1098667" y="2151751"/>
            <a:ext cx="5674000" cy="249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Orientation</a:t>
            </a:r>
            <a:r>
              <a:rPr lang="en-US"/>
              <a:t> / </a:t>
            </a:r>
            <a:r>
              <a:rPr lang="en-US"/>
              <a:t>Rotation</a:t>
            </a:r>
            <a:endParaRPr/>
          </a:p>
        </p:txBody>
      </p:sp>
      <p:sp>
        <p:nvSpPr>
          <p:cNvPr id="243" name="Google Shape;243;p12"/>
          <p:cNvSpPr txBox="1"/>
          <p:nvPr>
            <p:ph idx="1" type="subTitle"/>
          </p:nvPr>
        </p:nvSpPr>
        <p:spPr>
          <a:xfrm>
            <a:off x="1098667" y="4795067"/>
            <a:ext cx="5674000" cy="9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/>
              <a:t>Prepared by: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/>
              <a:t>Engr. Mikko A. De Torres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3"/>
          <p:cNvSpPr txBox="1"/>
          <p:nvPr>
            <p:ph type="title"/>
          </p:nvPr>
        </p:nvSpPr>
        <p:spPr>
          <a:xfrm>
            <a:off x="1738400" y="798100"/>
            <a:ext cx="9374100" cy="1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3"/>
          <p:cNvSpPr txBox="1"/>
          <p:nvPr>
            <p:ph idx="1" type="body"/>
          </p:nvPr>
        </p:nvSpPr>
        <p:spPr>
          <a:xfrm>
            <a:off x="1738400" y="2653400"/>
            <a:ext cx="9374100" cy="3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400" y="798100"/>
            <a:ext cx="9374100" cy="52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050" y="3262725"/>
            <a:ext cx="4139900" cy="33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4"/>
          <p:cNvSpPr/>
          <p:nvPr/>
        </p:nvSpPr>
        <p:spPr>
          <a:xfrm>
            <a:off x="1773825" y="414925"/>
            <a:ext cx="3265472" cy="6109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9900"/>
                </a:solidFill>
                <a:latin typeface="Arial"/>
              </a:rPr>
              <a:t>Position</a:t>
            </a:r>
          </a:p>
        </p:txBody>
      </p:sp>
      <p:sp>
        <p:nvSpPr>
          <p:cNvPr id="257" name="Google Shape;257;p14"/>
          <p:cNvSpPr/>
          <p:nvPr/>
        </p:nvSpPr>
        <p:spPr>
          <a:xfrm>
            <a:off x="6670173" y="414925"/>
            <a:ext cx="5101710" cy="7779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9900FF"/>
                </a:solidFill>
                <a:latin typeface="Arial"/>
              </a:rPr>
              <a:t>Position/Displacement Vector</a:t>
            </a:r>
          </a:p>
        </p:txBody>
      </p:sp>
      <p:cxnSp>
        <p:nvCxnSpPr>
          <p:cNvPr id="258" name="Google Shape;258;p14"/>
          <p:cNvCxnSpPr/>
          <p:nvPr/>
        </p:nvCxnSpPr>
        <p:spPr>
          <a:xfrm>
            <a:off x="5394750" y="774975"/>
            <a:ext cx="961800" cy="0"/>
          </a:xfrm>
          <a:prstGeom prst="straightConnector1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59" name="Google Shape;259;p14"/>
          <p:cNvSpPr/>
          <p:nvPr/>
        </p:nvSpPr>
        <p:spPr>
          <a:xfrm>
            <a:off x="623825" y="1833375"/>
            <a:ext cx="4304724" cy="6218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9900"/>
                </a:solidFill>
                <a:latin typeface="Arial"/>
              </a:rPr>
              <a:t>Orientation/Rotation</a:t>
            </a:r>
          </a:p>
        </p:txBody>
      </p:sp>
      <p:cxnSp>
        <p:nvCxnSpPr>
          <p:cNvPr id="260" name="Google Shape;260;p14"/>
          <p:cNvCxnSpPr/>
          <p:nvPr/>
        </p:nvCxnSpPr>
        <p:spPr>
          <a:xfrm>
            <a:off x="5394750" y="2144300"/>
            <a:ext cx="961800" cy="0"/>
          </a:xfrm>
          <a:prstGeom prst="straightConnector1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61" name="Google Shape;261;p14"/>
          <p:cNvSpPr/>
          <p:nvPr/>
        </p:nvSpPr>
        <p:spPr>
          <a:xfrm>
            <a:off x="6670173" y="1755325"/>
            <a:ext cx="4666155" cy="62185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9900FF"/>
                </a:solidFill>
                <a:latin typeface="Arial"/>
              </a:rPr>
              <a:t>Orientation/Rotation Matrix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5"/>
          <p:cNvSpPr txBox="1"/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Orientation</a:t>
            </a:r>
            <a:r>
              <a:rPr lang="en-US" sz="4000"/>
              <a:t>/</a:t>
            </a:r>
            <a:r>
              <a:rPr lang="en-US" sz="4000"/>
              <a:t>Rotation</a:t>
            </a:r>
            <a:endParaRPr sz="4000"/>
          </a:p>
        </p:txBody>
      </p:sp>
      <p:pic>
        <p:nvPicPr>
          <p:cNvPr id="267" name="Google Shape;2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9000" y="1883200"/>
            <a:ext cx="5143500" cy="431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8400" y="1883200"/>
            <a:ext cx="3949076" cy="431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6"/>
          <p:cNvSpPr txBox="1"/>
          <p:nvPr>
            <p:ph idx="1" type="body"/>
          </p:nvPr>
        </p:nvSpPr>
        <p:spPr>
          <a:xfrm>
            <a:off x="1738400" y="1883200"/>
            <a:ext cx="9374100" cy="41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/>
              <a:t>Projection</a:t>
            </a:r>
            <a:endParaRPr b="1" sz="4400"/>
          </a:p>
        </p:txBody>
      </p:sp>
      <p:sp>
        <p:nvSpPr>
          <p:cNvPr id="274" name="Google Shape;274;p16"/>
          <p:cNvSpPr txBox="1"/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Rotation/Orientation</a:t>
            </a:r>
            <a:endParaRPr sz="4000"/>
          </a:p>
        </p:txBody>
      </p:sp>
      <p:pic>
        <p:nvPicPr>
          <p:cNvPr id="275" name="Google Shape;2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5500" y="2936950"/>
            <a:ext cx="6619875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7"/>
          <p:cNvSpPr txBox="1"/>
          <p:nvPr>
            <p:ph idx="1" type="body"/>
          </p:nvPr>
        </p:nvSpPr>
        <p:spPr>
          <a:xfrm>
            <a:off x="1738400" y="1883200"/>
            <a:ext cx="9374100" cy="41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/>
          </a:p>
        </p:txBody>
      </p:sp>
      <p:sp>
        <p:nvSpPr>
          <p:cNvPr id="281" name="Google Shape;281;p17"/>
          <p:cNvSpPr txBox="1"/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Rotation/Orientation</a:t>
            </a:r>
            <a:endParaRPr sz="4000"/>
          </a:p>
        </p:txBody>
      </p:sp>
      <p:pic>
        <p:nvPicPr>
          <p:cNvPr id="282" name="Google Shape;2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400" y="1662750"/>
            <a:ext cx="9374100" cy="45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"/>
          <p:cNvSpPr txBox="1"/>
          <p:nvPr>
            <p:ph idx="1" type="body"/>
          </p:nvPr>
        </p:nvSpPr>
        <p:spPr>
          <a:xfrm>
            <a:off x="1738400" y="1883200"/>
            <a:ext cx="9374100" cy="41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/>
          </a:p>
        </p:txBody>
      </p:sp>
      <p:sp>
        <p:nvSpPr>
          <p:cNvPr id="288" name="Google Shape;288;p18"/>
          <p:cNvSpPr txBox="1"/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Rotation/Orientation</a:t>
            </a:r>
            <a:endParaRPr sz="4000"/>
          </a:p>
        </p:txBody>
      </p:sp>
      <p:pic>
        <p:nvPicPr>
          <p:cNvPr id="289" name="Google Shape;2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400" y="1883200"/>
            <a:ext cx="9374100" cy="415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9"/>
          <p:cNvSpPr txBox="1"/>
          <p:nvPr>
            <p:ph idx="1" type="body"/>
          </p:nvPr>
        </p:nvSpPr>
        <p:spPr>
          <a:xfrm>
            <a:off x="1738400" y="1883200"/>
            <a:ext cx="9374100" cy="41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/>
          </a:p>
        </p:txBody>
      </p:sp>
      <p:sp>
        <p:nvSpPr>
          <p:cNvPr id="295" name="Google Shape;295;p19"/>
          <p:cNvSpPr txBox="1"/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Rotation/Orientation</a:t>
            </a:r>
            <a:endParaRPr sz="4000"/>
          </a:p>
        </p:txBody>
      </p:sp>
      <p:pic>
        <p:nvPicPr>
          <p:cNvPr id="296" name="Google Shape;2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400" y="1883200"/>
            <a:ext cx="9374101" cy="415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